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8" d="100"/>
          <a:sy n="48" d="100"/>
        </p:scale>
        <p:origin x="1362" y="19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43925-C5C1-4B16-A716-BA9773090FDB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B182F-0CDC-4FC5-92A0-9E796C0ED8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4EB6AA-9827-403A-A13B-C9C83C07049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000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625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6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79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14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31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67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88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5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762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339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74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FC123C-D767-4036-85B7-7322DB0E3216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2017/4/7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C969E-FB63-416D-B255-BE1AFEBEAF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2452104" y="-5695901"/>
            <a:ext cx="7185686" cy="8845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000" b="1" dirty="0" smtClean="0">
                <a:ln w="2857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698500">
                    <a:schemeClr val="bg1">
                      <a:alpha val="60000"/>
                    </a:schemeClr>
                  </a:glow>
                </a:effectLst>
                <a:latin typeface="方正少儿简体" panose="03000509000000000000" pitchFamily="65" charset="-122"/>
                <a:ea typeface="方正少儿简体" panose="03000509000000000000" pitchFamily="65" charset="-122"/>
              </a:rPr>
              <a:t>自理能力小</a:t>
            </a:r>
            <a:r>
              <a:rPr lang="zh-CN" altLang="en-US" sz="6000" b="1" dirty="0" smtClean="0">
                <a:ln w="2857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698500">
                    <a:schemeClr val="bg1">
                      <a:alpha val="60000"/>
                    </a:schemeClr>
                  </a:glow>
                </a:effectLst>
                <a:latin typeface="方正少儿简体" panose="03000509000000000000" pitchFamily="65" charset="-122"/>
                <a:ea typeface="方正少儿简体" panose="03000509000000000000" pitchFamily="65" charset="-122"/>
              </a:rPr>
              <a:t>擂台赛</a:t>
            </a:r>
            <a:endParaRPr lang="zh-CN" altLang="en-US" sz="6000" b="1" dirty="0">
              <a:ln w="2857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698500">
                  <a:schemeClr val="bg1">
                    <a:alpha val="60000"/>
                  </a:schemeClr>
                </a:glow>
              </a:effectLst>
              <a:latin typeface="方正少儿简体" panose="03000509000000000000" pitchFamily="65" charset="-122"/>
              <a:ea typeface="方正少儿简体" panose="03000509000000000000" pitchFamily="65" charset="-122"/>
            </a:endParaRPr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4146317" y="-452806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4400" b="1" dirty="0">
                <a:ln w="2857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698500">
                    <a:schemeClr val="bg1">
                      <a:alpha val="60000"/>
                    </a:schemeClr>
                  </a:glow>
                </a:effectLst>
                <a:latin typeface="方正少儿简体" panose="03000509000000000000" pitchFamily="65" charset="-122"/>
                <a:ea typeface="方正少儿简体" panose="03000509000000000000" pitchFamily="65" charset="-122"/>
                <a:cs typeface="+mj-cs"/>
              </a:rPr>
              <a:t> 折叠衬衫 </a:t>
            </a:r>
            <a:endParaRPr lang="en-US" altLang="zh-CN" sz="4400" b="1" dirty="0" smtClean="0">
              <a:ln w="2857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698500">
                  <a:schemeClr val="bg1">
                    <a:alpha val="60000"/>
                  </a:schemeClr>
                </a:glow>
              </a:effectLst>
              <a:latin typeface="方正少儿简体" panose="03000509000000000000" pitchFamily="65" charset="-122"/>
              <a:ea typeface="方正少儿简体" panose="03000509000000000000" pitchFamily="65" charset="-122"/>
              <a:cs typeface="+mj-cs"/>
            </a:endParaRPr>
          </a:p>
          <a:p>
            <a:pPr marL="0" indent="0">
              <a:buNone/>
            </a:pPr>
            <a:r>
              <a:rPr lang="zh-CN" altLang="en-US" sz="4400" b="1" dirty="0" smtClean="0">
                <a:ln w="2857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698500">
                    <a:schemeClr val="bg1">
                      <a:alpha val="60000"/>
                    </a:schemeClr>
                  </a:glow>
                </a:effectLst>
                <a:latin typeface="方正少儿简体" panose="03000509000000000000" pitchFamily="65" charset="-122"/>
                <a:ea typeface="方正少儿简体" panose="03000509000000000000" pitchFamily="65" charset="-122"/>
                <a:cs typeface="+mj-cs"/>
              </a:rPr>
              <a:t> </a:t>
            </a:r>
            <a:r>
              <a:rPr lang="zh-CN" altLang="en-US" sz="4400" b="1" dirty="0" smtClean="0">
                <a:ln w="2857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698500">
                    <a:schemeClr val="bg1">
                      <a:alpha val="60000"/>
                    </a:schemeClr>
                  </a:glow>
                </a:effectLst>
                <a:latin typeface="方正少儿简体" panose="03000509000000000000" pitchFamily="65" charset="-122"/>
                <a:ea typeface="方正少儿简体" panose="03000509000000000000" pitchFamily="65" charset="-122"/>
                <a:cs typeface="+mj-cs"/>
              </a:rPr>
              <a:t>年级</a:t>
            </a:r>
            <a:r>
              <a:rPr lang="zh-CN" altLang="en-US" sz="4400" b="1" dirty="0">
                <a:ln w="2857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698500">
                    <a:schemeClr val="bg1">
                      <a:alpha val="60000"/>
                    </a:schemeClr>
                  </a:glow>
                </a:effectLst>
                <a:latin typeface="方正少儿简体" panose="03000509000000000000" pitchFamily="65" charset="-122"/>
                <a:ea typeface="方正少儿简体" panose="03000509000000000000" pitchFamily="65" charset="-122"/>
                <a:cs typeface="+mj-cs"/>
              </a:rPr>
              <a:t>决</a:t>
            </a:r>
            <a:r>
              <a:rPr lang="zh-CN" altLang="en-US" sz="4400" b="1" dirty="0" smtClean="0">
                <a:ln w="2857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698500">
                    <a:schemeClr val="bg1">
                      <a:alpha val="60000"/>
                    </a:schemeClr>
                  </a:glow>
                </a:effectLst>
                <a:latin typeface="方正少儿简体" panose="03000509000000000000" pitchFamily="65" charset="-122"/>
                <a:ea typeface="方正少儿简体" panose="03000509000000000000" pitchFamily="65" charset="-122"/>
                <a:cs typeface="+mj-cs"/>
              </a:rPr>
              <a:t>赛</a:t>
            </a:r>
            <a:endParaRPr lang="zh-CN" altLang="en-US" sz="4400" b="1" dirty="0">
              <a:ln w="2857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698500">
                  <a:schemeClr val="bg1">
                    <a:alpha val="60000"/>
                  </a:schemeClr>
                </a:glow>
              </a:effectLst>
              <a:latin typeface="方正少儿简体" panose="03000509000000000000" pitchFamily="65" charset="-122"/>
              <a:ea typeface="方正少儿简体" panose="03000509000000000000" pitchFamily="65" charset="-122"/>
              <a:cs typeface="+mj-cs"/>
            </a:endParaRPr>
          </a:p>
          <a:p>
            <a:endParaRPr lang="zh-CN" altLang="en-US" sz="4800" dirty="0"/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4519217" y="4258148"/>
            <a:ext cx="3663191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上海市黄浦区蓬莱路第二小学</a:t>
            </a:r>
          </a:p>
          <a:p>
            <a:pPr marL="0" indent="0" algn="ctr">
              <a:buNone/>
            </a:pPr>
            <a:r>
              <a:rPr lang="en-US" altLang="zh-CN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2017.04.17</a:t>
            </a:r>
            <a:endParaRPr lang="en-US" altLang="zh-CN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9725" y="5165765"/>
            <a:ext cx="1133333" cy="7481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6732" y="709968"/>
            <a:ext cx="11229805" cy="354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42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17</Words>
  <Application>Microsoft Office PowerPoint</Application>
  <PresentationFormat>宽屏</PresentationFormat>
  <Paragraphs>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方正少儿简体</vt:lpstr>
      <vt:lpstr>微软雅黑 Light</vt:lpstr>
      <vt:lpstr>Arial</vt:lpstr>
      <vt:lpstr>Office 主题​​</vt:lpstr>
      <vt:lpstr>PowerPoint 演示文稿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自理能力小擂台赛（一） </dc:title>
  <dc:creator>单方</dc:creator>
  <cp:lastModifiedBy>USER</cp:lastModifiedBy>
  <cp:revision>11</cp:revision>
  <dcterms:created xsi:type="dcterms:W3CDTF">2017-03-08T07:03:50Z</dcterms:created>
  <dcterms:modified xsi:type="dcterms:W3CDTF">2017-04-07T08:30:11Z</dcterms:modified>
</cp:coreProperties>
</file>