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1362" y="19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43925-C5C1-4B16-A716-BA9773090FDB}" type="datetimeFigureOut">
              <a:rPr lang="zh-CN" altLang="en-US" smtClean="0"/>
              <a:t>2017/4/7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B182F-0CDC-4FC5-92A0-9E796C0ED8C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35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04EB6AA-9827-403A-A13B-C9C83C07049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8000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625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1641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779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149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31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673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88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956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7626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3394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74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FC123C-D767-4036-85B7-7322DB0E3216}" type="datetimeFigureOut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2017/4/7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3C969E-FB63-416D-B255-BE1AFEBEAF9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>
            <a:spLocks/>
          </p:cNvSpPr>
          <p:nvPr/>
        </p:nvSpPr>
        <p:spPr>
          <a:xfrm>
            <a:off x="2452104" y="-5695901"/>
            <a:ext cx="7185686" cy="8845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6000" b="1" dirty="0" smtClean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</a:rPr>
              <a:t>自理能力小</a:t>
            </a:r>
            <a:r>
              <a:rPr lang="zh-CN" altLang="en-US" sz="6000" b="1" dirty="0" smtClean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</a:rPr>
              <a:t>擂台赛</a:t>
            </a:r>
            <a:endParaRPr lang="zh-CN" altLang="en-US" sz="6000" b="1" dirty="0">
              <a:ln w="2857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698500">
                  <a:schemeClr val="bg1">
                    <a:alpha val="60000"/>
                  </a:schemeClr>
                </a:glow>
              </a:effectLst>
              <a:latin typeface="方正少儿简体" panose="03000509000000000000" pitchFamily="65" charset="-122"/>
              <a:ea typeface="方正少儿简体" panose="03000509000000000000" pitchFamily="65" charset="-122"/>
            </a:endParaRPr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4146317" y="-4528068"/>
            <a:ext cx="9144000" cy="165576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4400" b="1" dirty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  <a:cs typeface="+mj-cs"/>
              </a:rPr>
              <a:t> 折叠衬衫 </a:t>
            </a:r>
            <a:endParaRPr lang="en-US" altLang="zh-CN" sz="4400" b="1" dirty="0" smtClean="0">
              <a:ln w="2857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698500">
                  <a:schemeClr val="bg1">
                    <a:alpha val="60000"/>
                  </a:schemeClr>
                </a:glow>
              </a:effectLst>
              <a:latin typeface="方正少儿简体" panose="03000509000000000000" pitchFamily="65" charset="-122"/>
              <a:ea typeface="方正少儿简体" panose="03000509000000000000" pitchFamily="65" charset="-122"/>
              <a:cs typeface="+mj-cs"/>
            </a:endParaRPr>
          </a:p>
          <a:p>
            <a:pPr marL="0" indent="0">
              <a:buNone/>
            </a:pPr>
            <a:r>
              <a:rPr lang="zh-CN" altLang="en-US" sz="4400" b="1" dirty="0" smtClean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  <a:cs typeface="+mj-cs"/>
              </a:rPr>
              <a:t> </a:t>
            </a:r>
            <a:r>
              <a:rPr lang="zh-CN" altLang="en-US" sz="4400" b="1" dirty="0" smtClean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  <a:cs typeface="+mj-cs"/>
              </a:rPr>
              <a:t>年级</a:t>
            </a:r>
            <a:r>
              <a:rPr lang="zh-CN" altLang="en-US" sz="4400" b="1" dirty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  <a:cs typeface="+mj-cs"/>
              </a:rPr>
              <a:t>决</a:t>
            </a:r>
            <a:r>
              <a:rPr lang="zh-CN" altLang="en-US" sz="4400" b="1" dirty="0" smtClean="0">
                <a:ln w="28575" cmpd="sng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>
                  <a:glow rad="698500">
                    <a:schemeClr val="bg1">
                      <a:alpha val="60000"/>
                    </a:schemeClr>
                  </a:glow>
                </a:effectLst>
                <a:latin typeface="方正少儿简体" panose="03000509000000000000" pitchFamily="65" charset="-122"/>
                <a:ea typeface="方正少儿简体" panose="03000509000000000000" pitchFamily="65" charset="-122"/>
                <a:cs typeface="+mj-cs"/>
              </a:rPr>
              <a:t>赛</a:t>
            </a:r>
            <a:endParaRPr lang="zh-CN" altLang="en-US" sz="4400" b="1" dirty="0">
              <a:ln w="28575" cmpd="sng">
                <a:solidFill>
                  <a:schemeClr val="accent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>
                <a:glow rad="698500">
                  <a:schemeClr val="bg1">
                    <a:alpha val="60000"/>
                  </a:schemeClr>
                </a:glow>
              </a:effectLst>
              <a:latin typeface="方正少儿简体" panose="03000509000000000000" pitchFamily="65" charset="-122"/>
              <a:ea typeface="方正少儿简体" panose="03000509000000000000" pitchFamily="65" charset="-122"/>
              <a:cs typeface="+mj-cs"/>
            </a:endParaRPr>
          </a:p>
          <a:p>
            <a:endParaRPr lang="zh-CN" altLang="en-US" sz="4800" dirty="0"/>
          </a:p>
        </p:txBody>
      </p:sp>
      <p:sp>
        <p:nvSpPr>
          <p:cNvPr id="7" name="副标题 2"/>
          <p:cNvSpPr txBox="1">
            <a:spLocks/>
          </p:cNvSpPr>
          <p:nvPr/>
        </p:nvSpPr>
        <p:spPr>
          <a:xfrm>
            <a:off x="4519217" y="4258148"/>
            <a:ext cx="3663191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zh-CN" altLang="en-US" sz="20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上海市黄浦区蓬莱路第二小学</a:t>
            </a:r>
          </a:p>
          <a:p>
            <a:pPr marL="0" indent="0" algn="ctr">
              <a:buNone/>
            </a:pPr>
            <a:r>
              <a:rPr lang="en-US" altLang="zh-CN" sz="20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 Light" panose="020B0502040204020203" pitchFamily="34" charset="-122"/>
                <a:ea typeface="微软雅黑 Light" panose="020B0502040204020203" pitchFamily="34" charset="-122"/>
              </a:rPr>
              <a:t>2017.04.17</a:t>
            </a:r>
            <a:endParaRPr lang="en-US" altLang="zh-CN" sz="2000" b="1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9725" y="5165765"/>
            <a:ext cx="1133333" cy="74814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26732" y="709968"/>
            <a:ext cx="11229805" cy="3548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17</Words>
  <Application>Microsoft Office PowerPoint</Application>
  <PresentationFormat>宽屏</PresentationFormat>
  <Paragraphs>6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方正少儿简体</vt:lpstr>
      <vt:lpstr>微软雅黑 Light</vt:lpstr>
      <vt:lpstr>Arial</vt:lpstr>
      <vt:lpstr>Office 主题​​</vt:lpstr>
      <vt:lpstr>PowerPoint 演示文稿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自理能力小擂台赛（一） </dc:title>
  <dc:creator>单方</dc:creator>
  <cp:lastModifiedBy>USER</cp:lastModifiedBy>
  <cp:revision>11</cp:revision>
  <dcterms:created xsi:type="dcterms:W3CDTF">2017-03-08T07:03:50Z</dcterms:created>
  <dcterms:modified xsi:type="dcterms:W3CDTF">2017-04-07T08:30:11Z</dcterms:modified>
</cp:coreProperties>
</file>